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3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5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7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0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1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0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2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1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8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6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2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29464"/>
            <a:ext cx="9144000" cy="220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58707"/>
            <a:ext cx="9144000" cy="131541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202003" cy="263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0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96181"/>
            <a:ext cx="10515600" cy="318078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202003" cy="263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43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Aref</dc:creator>
  <cp:lastModifiedBy>Aref</cp:lastModifiedBy>
  <cp:revision>2</cp:revision>
  <dcterms:created xsi:type="dcterms:W3CDTF">2023-11-06T22:07:59Z</dcterms:created>
  <dcterms:modified xsi:type="dcterms:W3CDTF">2023-11-06T22:08:34Z</dcterms:modified>
</cp:coreProperties>
</file>