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C8FBA-3477-4AF6-818E-F5C8C35BEC34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6B59-0553-4037-A494-7AB6929FD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033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C8FBA-3477-4AF6-818E-F5C8C35BEC34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6B59-0553-4037-A494-7AB6929FD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851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C8FBA-3477-4AF6-818E-F5C8C35BEC34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6B59-0553-4037-A494-7AB6929FD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774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C8FBA-3477-4AF6-818E-F5C8C35BEC34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6B59-0553-4037-A494-7AB6929FD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201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C8FBA-3477-4AF6-818E-F5C8C35BEC34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6B59-0553-4037-A494-7AB6929FD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409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C8FBA-3477-4AF6-818E-F5C8C35BEC34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6B59-0553-4037-A494-7AB6929FD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116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C8FBA-3477-4AF6-818E-F5C8C35BEC34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6B59-0553-4037-A494-7AB6929FD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900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C8FBA-3477-4AF6-818E-F5C8C35BEC34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6B59-0553-4037-A494-7AB6929FD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022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C8FBA-3477-4AF6-818E-F5C8C35BEC34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6B59-0553-4037-A494-7AB6929FD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312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C8FBA-3477-4AF6-818E-F5C8C35BEC34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6B59-0553-4037-A494-7AB6929FD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487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C8FBA-3477-4AF6-818E-F5C8C35BEC34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6B59-0553-4037-A494-7AB6929FD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666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C8FBA-3477-4AF6-818E-F5C8C35BEC34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C6B59-0553-4037-A494-7AB6929FD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820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829464"/>
            <a:ext cx="9144000" cy="22083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158707"/>
            <a:ext cx="9144000" cy="1315417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202006" cy="2631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809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96181"/>
            <a:ext cx="10515600" cy="3180781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202006" cy="2631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043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Aref</dc:creator>
  <cp:lastModifiedBy>Aref</cp:lastModifiedBy>
  <cp:revision>1</cp:revision>
  <dcterms:created xsi:type="dcterms:W3CDTF">2023-11-06T22:07:59Z</dcterms:created>
  <dcterms:modified xsi:type="dcterms:W3CDTF">2023-11-06T22:08:12Z</dcterms:modified>
</cp:coreProperties>
</file>